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30DFD-923F-484D-9982-8E3E14AAA77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2173C59A-111E-4957-9830-4CDC0003097E}">
      <dgm:prSet custT="1"/>
      <dgm:spPr/>
      <dgm:t>
        <a:bodyPr/>
        <a:lstStyle/>
        <a:p>
          <a:pPr>
            <a:defRPr cap="all"/>
          </a:pPr>
          <a:r>
            <a:rPr lang="en-US" sz="2800" b="1" dirty="0"/>
            <a:t>A Win </a:t>
          </a:r>
        </a:p>
        <a:p>
          <a:pPr>
            <a:defRPr cap="all"/>
          </a:pPr>
          <a:r>
            <a:rPr lang="en-US" sz="2400" dirty="0"/>
            <a:t>(something to celebrate)</a:t>
          </a:r>
        </a:p>
      </dgm:t>
    </dgm:pt>
    <dgm:pt modelId="{6792E861-5611-4C72-BABC-7C3A8342CEA1}" type="parTrans" cxnId="{52205802-89E5-4765-A2EA-7D8DFC5CC6A1}">
      <dgm:prSet/>
      <dgm:spPr/>
      <dgm:t>
        <a:bodyPr/>
        <a:lstStyle/>
        <a:p>
          <a:endParaRPr lang="en-US"/>
        </a:p>
      </dgm:t>
    </dgm:pt>
    <dgm:pt modelId="{9FD14571-6295-41C9-8566-E12C7B7ABAEB}" type="sibTrans" cxnId="{52205802-89E5-4765-A2EA-7D8DFC5CC6A1}">
      <dgm:prSet/>
      <dgm:spPr/>
      <dgm:t>
        <a:bodyPr/>
        <a:lstStyle/>
        <a:p>
          <a:endParaRPr lang="en-US"/>
        </a:p>
      </dgm:t>
    </dgm:pt>
    <dgm:pt modelId="{212F841C-E3A9-47FA-8A73-347822CDCF3C}">
      <dgm:prSet custT="1"/>
      <dgm:spPr/>
      <dgm:t>
        <a:bodyPr/>
        <a:lstStyle/>
        <a:p>
          <a:pPr>
            <a:defRPr cap="all"/>
          </a:pPr>
          <a:r>
            <a:rPr lang="en-US" sz="2800" b="1" dirty="0"/>
            <a:t>An Insight </a:t>
          </a:r>
        </a:p>
        <a:p>
          <a:pPr>
            <a:defRPr cap="all"/>
          </a:pPr>
          <a:r>
            <a:rPr lang="en-US" sz="2400" dirty="0"/>
            <a:t>(learned a new way to see something)</a:t>
          </a:r>
        </a:p>
      </dgm:t>
    </dgm:pt>
    <dgm:pt modelId="{61F1E2C3-B0D6-4D53-A769-D3D220F9489D}" type="parTrans" cxnId="{4446FF5A-3A59-4887-8F68-BDC3413E53E8}">
      <dgm:prSet/>
      <dgm:spPr/>
      <dgm:t>
        <a:bodyPr/>
        <a:lstStyle/>
        <a:p>
          <a:endParaRPr lang="en-US"/>
        </a:p>
      </dgm:t>
    </dgm:pt>
    <dgm:pt modelId="{A04A7F87-8F4A-46EB-917E-AFA24BE2C6FD}" type="sibTrans" cxnId="{4446FF5A-3A59-4887-8F68-BDC3413E53E8}">
      <dgm:prSet/>
      <dgm:spPr/>
      <dgm:t>
        <a:bodyPr/>
        <a:lstStyle/>
        <a:p>
          <a:endParaRPr lang="en-US"/>
        </a:p>
      </dgm:t>
    </dgm:pt>
    <dgm:pt modelId="{1C2B5FC6-4443-4335-94EB-22CC7226BB00}">
      <dgm:prSet custT="1"/>
      <dgm:spPr/>
      <dgm:t>
        <a:bodyPr/>
        <a:lstStyle/>
        <a:p>
          <a:pPr>
            <a:defRPr cap="all"/>
          </a:pPr>
          <a:r>
            <a:rPr lang="en-US" sz="2800" b="1" dirty="0"/>
            <a:t>A Goal </a:t>
          </a:r>
        </a:p>
        <a:p>
          <a:pPr>
            <a:defRPr cap="all"/>
          </a:pPr>
          <a:r>
            <a:rPr lang="en-US" sz="2400" dirty="0"/>
            <a:t>(something to achieve)</a:t>
          </a:r>
        </a:p>
      </dgm:t>
    </dgm:pt>
    <dgm:pt modelId="{E15A1EA2-FDA8-4DA9-8291-D5B4E41F3E04}" type="parTrans" cxnId="{C9E7FA76-66DB-4FBD-94FF-12315ED967BB}">
      <dgm:prSet/>
      <dgm:spPr/>
      <dgm:t>
        <a:bodyPr/>
        <a:lstStyle/>
        <a:p>
          <a:endParaRPr lang="en-US"/>
        </a:p>
      </dgm:t>
    </dgm:pt>
    <dgm:pt modelId="{3497537C-BD82-4BCB-AED6-964E3F129850}" type="sibTrans" cxnId="{C9E7FA76-66DB-4FBD-94FF-12315ED967BB}">
      <dgm:prSet/>
      <dgm:spPr/>
      <dgm:t>
        <a:bodyPr/>
        <a:lstStyle/>
        <a:p>
          <a:endParaRPr lang="en-US"/>
        </a:p>
      </dgm:t>
    </dgm:pt>
    <dgm:pt modelId="{A0F39359-D3F9-47F7-9D90-2B4DDA62457A}">
      <dgm:prSet custT="1"/>
      <dgm:spPr/>
      <dgm:t>
        <a:bodyPr/>
        <a:lstStyle/>
        <a:p>
          <a:pPr>
            <a:defRPr cap="all"/>
          </a:pPr>
          <a:r>
            <a:rPr lang="en-US" sz="2800" b="1" dirty="0"/>
            <a:t>A Challenge </a:t>
          </a:r>
        </a:p>
        <a:p>
          <a:pPr>
            <a:defRPr cap="all"/>
          </a:pPr>
          <a:r>
            <a:rPr lang="en-US" sz="2400" dirty="0"/>
            <a:t>(something that is an obstacle)</a:t>
          </a:r>
        </a:p>
      </dgm:t>
    </dgm:pt>
    <dgm:pt modelId="{B21ECDC5-17D9-4BD3-BCF2-D1EC4EB30E4D}" type="parTrans" cxnId="{0A1EA0E8-9ECB-490D-A61C-168F624980FD}">
      <dgm:prSet/>
      <dgm:spPr/>
      <dgm:t>
        <a:bodyPr/>
        <a:lstStyle/>
        <a:p>
          <a:endParaRPr lang="en-US"/>
        </a:p>
      </dgm:t>
    </dgm:pt>
    <dgm:pt modelId="{0382FB99-7BB1-418A-9F9D-E40F387913D6}" type="sibTrans" cxnId="{0A1EA0E8-9ECB-490D-A61C-168F624980FD}">
      <dgm:prSet/>
      <dgm:spPr/>
      <dgm:t>
        <a:bodyPr/>
        <a:lstStyle/>
        <a:p>
          <a:endParaRPr lang="en-US"/>
        </a:p>
      </dgm:t>
    </dgm:pt>
    <dgm:pt modelId="{77B0CDEA-8BA1-4B64-8F70-18A1E4EE04D5}" type="pres">
      <dgm:prSet presAssocID="{FD330DFD-923F-484D-9982-8E3E14AAA771}" presName="root" presStyleCnt="0">
        <dgm:presLayoutVars>
          <dgm:dir/>
          <dgm:resizeHandles val="exact"/>
        </dgm:presLayoutVars>
      </dgm:prSet>
      <dgm:spPr/>
    </dgm:pt>
    <dgm:pt modelId="{012CB64D-D475-45A0-992E-5D922C544829}" type="pres">
      <dgm:prSet presAssocID="{2173C59A-111E-4957-9830-4CDC0003097E}" presName="compNode" presStyleCnt="0"/>
      <dgm:spPr/>
    </dgm:pt>
    <dgm:pt modelId="{5614D125-A136-4146-AFA3-8428F1A5CA99}" type="pres">
      <dgm:prSet presAssocID="{2173C59A-111E-4957-9830-4CDC0003097E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E17C712-224E-4A0F-BB5E-909646F098DD}" type="pres">
      <dgm:prSet presAssocID="{2173C59A-111E-4957-9830-4CDC0003097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ium"/>
        </a:ext>
      </dgm:extLst>
    </dgm:pt>
    <dgm:pt modelId="{7FD9CEC0-E1CE-4D85-BE17-BED4EA1BDF4B}" type="pres">
      <dgm:prSet presAssocID="{2173C59A-111E-4957-9830-4CDC0003097E}" presName="spaceRect" presStyleCnt="0"/>
      <dgm:spPr/>
    </dgm:pt>
    <dgm:pt modelId="{E4B0A47B-60AB-4516-A74D-9EA19353FDD5}" type="pres">
      <dgm:prSet presAssocID="{2173C59A-111E-4957-9830-4CDC0003097E}" presName="textRect" presStyleLbl="revTx" presStyleIdx="0" presStyleCnt="4">
        <dgm:presLayoutVars>
          <dgm:chMax val="1"/>
          <dgm:chPref val="1"/>
        </dgm:presLayoutVars>
      </dgm:prSet>
      <dgm:spPr/>
    </dgm:pt>
    <dgm:pt modelId="{4B7CAD7D-85D1-4ECD-AB5F-3471F0EC59B1}" type="pres">
      <dgm:prSet presAssocID="{9FD14571-6295-41C9-8566-E12C7B7ABAEB}" presName="sibTrans" presStyleCnt="0"/>
      <dgm:spPr/>
    </dgm:pt>
    <dgm:pt modelId="{6963FA03-B6D8-466A-8E19-A098E79AA0D3}" type="pres">
      <dgm:prSet presAssocID="{212F841C-E3A9-47FA-8A73-347822CDCF3C}" presName="compNode" presStyleCnt="0"/>
      <dgm:spPr/>
    </dgm:pt>
    <dgm:pt modelId="{2048BC7F-3711-4B71-9FBE-A03DD30AEE59}" type="pres">
      <dgm:prSet presAssocID="{212F841C-E3A9-47FA-8A73-347822CDCF3C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D2D8FC6-052A-47D2-AF67-3226EDF65EF0}" type="pres">
      <dgm:prSet presAssocID="{212F841C-E3A9-47FA-8A73-347822CDCF3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noculars"/>
        </a:ext>
      </dgm:extLst>
    </dgm:pt>
    <dgm:pt modelId="{24B4CAEC-0570-4042-A2E2-64CEF1DE8C33}" type="pres">
      <dgm:prSet presAssocID="{212F841C-E3A9-47FA-8A73-347822CDCF3C}" presName="spaceRect" presStyleCnt="0"/>
      <dgm:spPr/>
    </dgm:pt>
    <dgm:pt modelId="{3D9FBC67-3B2C-4E5E-BB5B-0914C86AE6D9}" type="pres">
      <dgm:prSet presAssocID="{212F841C-E3A9-47FA-8A73-347822CDCF3C}" presName="textRect" presStyleLbl="revTx" presStyleIdx="1" presStyleCnt="4">
        <dgm:presLayoutVars>
          <dgm:chMax val="1"/>
          <dgm:chPref val="1"/>
        </dgm:presLayoutVars>
      </dgm:prSet>
      <dgm:spPr/>
    </dgm:pt>
    <dgm:pt modelId="{102614B7-496A-4EA6-98A7-3F1DB2784B8C}" type="pres">
      <dgm:prSet presAssocID="{A04A7F87-8F4A-46EB-917E-AFA24BE2C6FD}" presName="sibTrans" presStyleCnt="0"/>
      <dgm:spPr/>
    </dgm:pt>
    <dgm:pt modelId="{4E597772-97FD-4F31-82C3-F4639D9D1A7A}" type="pres">
      <dgm:prSet presAssocID="{1C2B5FC6-4443-4335-94EB-22CC7226BB00}" presName="compNode" presStyleCnt="0"/>
      <dgm:spPr/>
    </dgm:pt>
    <dgm:pt modelId="{E3903088-752F-4E89-842D-68933A2D0DFD}" type="pres">
      <dgm:prSet presAssocID="{1C2B5FC6-4443-4335-94EB-22CC7226BB00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D3ABCD5D-0CCD-402E-89FD-F2CCFDF88904}" type="pres">
      <dgm:prSet presAssocID="{1C2B5FC6-4443-4335-94EB-22CC7226BB0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8B84E9B9-A2E4-483D-ABA7-ECF79A94C4BB}" type="pres">
      <dgm:prSet presAssocID="{1C2B5FC6-4443-4335-94EB-22CC7226BB00}" presName="spaceRect" presStyleCnt="0"/>
      <dgm:spPr/>
    </dgm:pt>
    <dgm:pt modelId="{1658C257-4941-43CE-B608-DBB84F665B39}" type="pres">
      <dgm:prSet presAssocID="{1C2B5FC6-4443-4335-94EB-22CC7226BB00}" presName="textRect" presStyleLbl="revTx" presStyleIdx="2" presStyleCnt="4">
        <dgm:presLayoutVars>
          <dgm:chMax val="1"/>
          <dgm:chPref val="1"/>
        </dgm:presLayoutVars>
      </dgm:prSet>
      <dgm:spPr/>
    </dgm:pt>
    <dgm:pt modelId="{77EE9595-D937-454D-A21A-66ADF99066ED}" type="pres">
      <dgm:prSet presAssocID="{3497537C-BD82-4BCB-AED6-964E3F129850}" presName="sibTrans" presStyleCnt="0"/>
      <dgm:spPr/>
    </dgm:pt>
    <dgm:pt modelId="{D62794FD-03C9-466B-B5E7-F3D38A3352E6}" type="pres">
      <dgm:prSet presAssocID="{A0F39359-D3F9-47F7-9D90-2B4DDA62457A}" presName="compNode" presStyleCnt="0"/>
      <dgm:spPr/>
    </dgm:pt>
    <dgm:pt modelId="{A91B95AD-3E2A-4FA7-96C2-996460480258}" type="pres">
      <dgm:prSet presAssocID="{A0F39359-D3F9-47F7-9D90-2B4DDA62457A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97CBC59D-CCD0-4EF5-8548-03E645FAE659}" type="pres">
      <dgm:prSet presAssocID="{A0F39359-D3F9-47F7-9D90-2B4DDA62457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ntains"/>
        </a:ext>
      </dgm:extLst>
    </dgm:pt>
    <dgm:pt modelId="{5F5A8180-53AF-48B3-A6F4-07743ED961FB}" type="pres">
      <dgm:prSet presAssocID="{A0F39359-D3F9-47F7-9D90-2B4DDA62457A}" presName="spaceRect" presStyleCnt="0"/>
      <dgm:spPr/>
    </dgm:pt>
    <dgm:pt modelId="{2F66546F-7B5C-415C-8DB4-2695FCC9F3C5}" type="pres">
      <dgm:prSet presAssocID="{A0F39359-D3F9-47F7-9D90-2B4DDA62457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2205802-89E5-4765-A2EA-7D8DFC5CC6A1}" srcId="{FD330DFD-923F-484D-9982-8E3E14AAA771}" destId="{2173C59A-111E-4957-9830-4CDC0003097E}" srcOrd="0" destOrd="0" parTransId="{6792E861-5611-4C72-BABC-7C3A8342CEA1}" sibTransId="{9FD14571-6295-41C9-8566-E12C7B7ABAEB}"/>
    <dgm:cxn modelId="{C9E7FA76-66DB-4FBD-94FF-12315ED967BB}" srcId="{FD330DFD-923F-484D-9982-8E3E14AAA771}" destId="{1C2B5FC6-4443-4335-94EB-22CC7226BB00}" srcOrd="2" destOrd="0" parTransId="{E15A1EA2-FDA8-4DA9-8291-D5B4E41F3E04}" sibTransId="{3497537C-BD82-4BCB-AED6-964E3F129850}"/>
    <dgm:cxn modelId="{4446FF5A-3A59-4887-8F68-BDC3413E53E8}" srcId="{FD330DFD-923F-484D-9982-8E3E14AAA771}" destId="{212F841C-E3A9-47FA-8A73-347822CDCF3C}" srcOrd="1" destOrd="0" parTransId="{61F1E2C3-B0D6-4D53-A769-D3D220F9489D}" sibTransId="{A04A7F87-8F4A-46EB-917E-AFA24BE2C6FD}"/>
    <dgm:cxn modelId="{F662E086-93E8-4016-ABDB-86FBDF984526}" type="presOf" srcId="{212F841C-E3A9-47FA-8A73-347822CDCF3C}" destId="{3D9FBC67-3B2C-4E5E-BB5B-0914C86AE6D9}" srcOrd="0" destOrd="0" presId="urn:microsoft.com/office/officeart/2018/5/layout/IconLeafLabelList"/>
    <dgm:cxn modelId="{08DD6EA7-2331-4575-B5EA-65982122B684}" type="presOf" srcId="{1C2B5FC6-4443-4335-94EB-22CC7226BB00}" destId="{1658C257-4941-43CE-B608-DBB84F665B39}" srcOrd="0" destOrd="0" presId="urn:microsoft.com/office/officeart/2018/5/layout/IconLeafLabelList"/>
    <dgm:cxn modelId="{9A05FAA9-037B-439C-9783-7E87DBC0125F}" type="presOf" srcId="{2173C59A-111E-4957-9830-4CDC0003097E}" destId="{E4B0A47B-60AB-4516-A74D-9EA19353FDD5}" srcOrd="0" destOrd="0" presId="urn:microsoft.com/office/officeart/2018/5/layout/IconLeafLabelList"/>
    <dgm:cxn modelId="{536FB5AB-1D2A-4224-B636-A35B4215EE3B}" type="presOf" srcId="{A0F39359-D3F9-47F7-9D90-2B4DDA62457A}" destId="{2F66546F-7B5C-415C-8DB4-2695FCC9F3C5}" srcOrd="0" destOrd="0" presId="urn:microsoft.com/office/officeart/2018/5/layout/IconLeafLabelList"/>
    <dgm:cxn modelId="{615A9CCF-BF64-41A1-A737-3D9E07F80F76}" type="presOf" srcId="{FD330DFD-923F-484D-9982-8E3E14AAA771}" destId="{77B0CDEA-8BA1-4B64-8F70-18A1E4EE04D5}" srcOrd="0" destOrd="0" presId="urn:microsoft.com/office/officeart/2018/5/layout/IconLeafLabelList"/>
    <dgm:cxn modelId="{0A1EA0E8-9ECB-490D-A61C-168F624980FD}" srcId="{FD330DFD-923F-484D-9982-8E3E14AAA771}" destId="{A0F39359-D3F9-47F7-9D90-2B4DDA62457A}" srcOrd="3" destOrd="0" parTransId="{B21ECDC5-17D9-4BD3-BCF2-D1EC4EB30E4D}" sibTransId="{0382FB99-7BB1-418A-9F9D-E40F387913D6}"/>
    <dgm:cxn modelId="{D8263486-962F-4D4A-A779-47EE50DC5B7D}" type="presParOf" srcId="{77B0CDEA-8BA1-4B64-8F70-18A1E4EE04D5}" destId="{012CB64D-D475-45A0-992E-5D922C544829}" srcOrd="0" destOrd="0" presId="urn:microsoft.com/office/officeart/2018/5/layout/IconLeafLabelList"/>
    <dgm:cxn modelId="{32BFE3E9-BB11-4C66-8911-1B7FD6C63D0D}" type="presParOf" srcId="{012CB64D-D475-45A0-992E-5D922C544829}" destId="{5614D125-A136-4146-AFA3-8428F1A5CA99}" srcOrd="0" destOrd="0" presId="urn:microsoft.com/office/officeart/2018/5/layout/IconLeafLabelList"/>
    <dgm:cxn modelId="{2870B8D3-8B16-47CE-8CFE-A289011DB719}" type="presParOf" srcId="{012CB64D-D475-45A0-992E-5D922C544829}" destId="{EE17C712-224E-4A0F-BB5E-909646F098DD}" srcOrd="1" destOrd="0" presId="urn:microsoft.com/office/officeart/2018/5/layout/IconLeafLabelList"/>
    <dgm:cxn modelId="{67828BD7-663B-4CAF-B6CF-2131081B2BA4}" type="presParOf" srcId="{012CB64D-D475-45A0-992E-5D922C544829}" destId="{7FD9CEC0-E1CE-4D85-BE17-BED4EA1BDF4B}" srcOrd="2" destOrd="0" presId="urn:microsoft.com/office/officeart/2018/5/layout/IconLeafLabelList"/>
    <dgm:cxn modelId="{A0047999-41B2-48E1-A3CA-CD02F7A4A37B}" type="presParOf" srcId="{012CB64D-D475-45A0-992E-5D922C544829}" destId="{E4B0A47B-60AB-4516-A74D-9EA19353FDD5}" srcOrd="3" destOrd="0" presId="urn:microsoft.com/office/officeart/2018/5/layout/IconLeafLabelList"/>
    <dgm:cxn modelId="{80AB6DE7-376E-4975-A452-F463CAC1789C}" type="presParOf" srcId="{77B0CDEA-8BA1-4B64-8F70-18A1E4EE04D5}" destId="{4B7CAD7D-85D1-4ECD-AB5F-3471F0EC59B1}" srcOrd="1" destOrd="0" presId="urn:microsoft.com/office/officeart/2018/5/layout/IconLeafLabelList"/>
    <dgm:cxn modelId="{54BACE60-5BD7-4D57-BCF8-9B2C2F428CA1}" type="presParOf" srcId="{77B0CDEA-8BA1-4B64-8F70-18A1E4EE04D5}" destId="{6963FA03-B6D8-466A-8E19-A098E79AA0D3}" srcOrd="2" destOrd="0" presId="urn:microsoft.com/office/officeart/2018/5/layout/IconLeafLabelList"/>
    <dgm:cxn modelId="{6FEB1BB1-C275-4248-B1CE-A6C30CB5FB9D}" type="presParOf" srcId="{6963FA03-B6D8-466A-8E19-A098E79AA0D3}" destId="{2048BC7F-3711-4B71-9FBE-A03DD30AEE59}" srcOrd="0" destOrd="0" presId="urn:microsoft.com/office/officeart/2018/5/layout/IconLeafLabelList"/>
    <dgm:cxn modelId="{B9F5FFC9-94E3-40E0-9704-A8EDD417714B}" type="presParOf" srcId="{6963FA03-B6D8-466A-8E19-A098E79AA0D3}" destId="{FD2D8FC6-052A-47D2-AF67-3226EDF65EF0}" srcOrd="1" destOrd="0" presId="urn:microsoft.com/office/officeart/2018/5/layout/IconLeafLabelList"/>
    <dgm:cxn modelId="{17C715B9-9437-4AA4-889B-59D1A39DAD4A}" type="presParOf" srcId="{6963FA03-B6D8-466A-8E19-A098E79AA0D3}" destId="{24B4CAEC-0570-4042-A2E2-64CEF1DE8C33}" srcOrd="2" destOrd="0" presId="urn:microsoft.com/office/officeart/2018/5/layout/IconLeafLabelList"/>
    <dgm:cxn modelId="{559574D8-3B0E-4A65-9167-60025E99764C}" type="presParOf" srcId="{6963FA03-B6D8-466A-8E19-A098E79AA0D3}" destId="{3D9FBC67-3B2C-4E5E-BB5B-0914C86AE6D9}" srcOrd="3" destOrd="0" presId="urn:microsoft.com/office/officeart/2018/5/layout/IconLeafLabelList"/>
    <dgm:cxn modelId="{4290A944-8365-4C70-8DD0-84397D71B284}" type="presParOf" srcId="{77B0CDEA-8BA1-4B64-8F70-18A1E4EE04D5}" destId="{102614B7-496A-4EA6-98A7-3F1DB2784B8C}" srcOrd="3" destOrd="0" presId="urn:microsoft.com/office/officeart/2018/5/layout/IconLeafLabelList"/>
    <dgm:cxn modelId="{E63F0342-1898-4BF2-9DA0-45D9D3142C58}" type="presParOf" srcId="{77B0CDEA-8BA1-4B64-8F70-18A1E4EE04D5}" destId="{4E597772-97FD-4F31-82C3-F4639D9D1A7A}" srcOrd="4" destOrd="0" presId="urn:microsoft.com/office/officeart/2018/5/layout/IconLeafLabelList"/>
    <dgm:cxn modelId="{30232E4E-11AD-4CE0-935A-12F09CE79F37}" type="presParOf" srcId="{4E597772-97FD-4F31-82C3-F4639D9D1A7A}" destId="{E3903088-752F-4E89-842D-68933A2D0DFD}" srcOrd="0" destOrd="0" presId="urn:microsoft.com/office/officeart/2018/5/layout/IconLeafLabelList"/>
    <dgm:cxn modelId="{BCC99D83-8173-4CEB-9E14-EEA93DC1D9FC}" type="presParOf" srcId="{4E597772-97FD-4F31-82C3-F4639D9D1A7A}" destId="{D3ABCD5D-0CCD-402E-89FD-F2CCFDF88904}" srcOrd="1" destOrd="0" presId="urn:microsoft.com/office/officeart/2018/5/layout/IconLeafLabelList"/>
    <dgm:cxn modelId="{796CC94C-1F5D-41F8-8140-285AB1864A3D}" type="presParOf" srcId="{4E597772-97FD-4F31-82C3-F4639D9D1A7A}" destId="{8B84E9B9-A2E4-483D-ABA7-ECF79A94C4BB}" srcOrd="2" destOrd="0" presId="urn:microsoft.com/office/officeart/2018/5/layout/IconLeafLabelList"/>
    <dgm:cxn modelId="{AD7CDF7E-3C2F-4D97-A173-950D4B89B0EE}" type="presParOf" srcId="{4E597772-97FD-4F31-82C3-F4639D9D1A7A}" destId="{1658C257-4941-43CE-B608-DBB84F665B39}" srcOrd="3" destOrd="0" presId="urn:microsoft.com/office/officeart/2018/5/layout/IconLeafLabelList"/>
    <dgm:cxn modelId="{D1832427-6F3E-41D3-96E1-6F11EBEF7F4A}" type="presParOf" srcId="{77B0CDEA-8BA1-4B64-8F70-18A1E4EE04D5}" destId="{77EE9595-D937-454D-A21A-66ADF99066ED}" srcOrd="5" destOrd="0" presId="urn:microsoft.com/office/officeart/2018/5/layout/IconLeafLabelList"/>
    <dgm:cxn modelId="{56823839-C54D-443B-BA6E-ABB3FC2D71E7}" type="presParOf" srcId="{77B0CDEA-8BA1-4B64-8F70-18A1E4EE04D5}" destId="{D62794FD-03C9-466B-B5E7-F3D38A3352E6}" srcOrd="6" destOrd="0" presId="urn:microsoft.com/office/officeart/2018/5/layout/IconLeafLabelList"/>
    <dgm:cxn modelId="{11B9B04E-2575-459C-BBB0-4A806DB5D306}" type="presParOf" srcId="{D62794FD-03C9-466B-B5E7-F3D38A3352E6}" destId="{A91B95AD-3E2A-4FA7-96C2-996460480258}" srcOrd="0" destOrd="0" presId="urn:microsoft.com/office/officeart/2018/5/layout/IconLeafLabelList"/>
    <dgm:cxn modelId="{DABDF1F2-DAEC-47C8-A861-8A438BCCB94D}" type="presParOf" srcId="{D62794FD-03C9-466B-B5E7-F3D38A3352E6}" destId="{97CBC59D-CCD0-4EF5-8548-03E645FAE659}" srcOrd="1" destOrd="0" presId="urn:microsoft.com/office/officeart/2018/5/layout/IconLeafLabelList"/>
    <dgm:cxn modelId="{AD138C31-6CE6-4760-B98F-1A41440ABCE2}" type="presParOf" srcId="{D62794FD-03C9-466B-B5E7-F3D38A3352E6}" destId="{5F5A8180-53AF-48B3-A6F4-07743ED961FB}" srcOrd="2" destOrd="0" presId="urn:microsoft.com/office/officeart/2018/5/layout/IconLeafLabelList"/>
    <dgm:cxn modelId="{704E7F82-02F0-4AD6-BC48-2007D9A9973E}" type="presParOf" srcId="{D62794FD-03C9-466B-B5E7-F3D38A3352E6}" destId="{2F66546F-7B5C-415C-8DB4-2695FCC9F3C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4D125-A136-4146-AFA3-8428F1A5CA99}">
      <dsp:nvSpPr>
        <dsp:cNvPr id="0" name=""/>
        <dsp:cNvSpPr/>
      </dsp:nvSpPr>
      <dsp:spPr>
        <a:xfrm>
          <a:off x="562927" y="372802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7C712-224E-4A0F-BB5E-909646F098DD}">
      <dsp:nvSpPr>
        <dsp:cNvPr id="0" name=""/>
        <dsp:cNvSpPr/>
      </dsp:nvSpPr>
      <dsp:spPr>
        <a:xfrm>
          <a:off x="871091" y="680966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0A47B-60AB-4516-A74D-9EA19353FDD5}">
      <dsp:nvSpPr>
        <dsp:cNvPr id="0" name=""/>
        <dsp:cNvSpPr/>
      </dsp:nvSpPr>
      <dsp:spPr>
        <a:xfrm>
          <a:off x="100682" y="2269194"/>
          <a:ext cx="2370489" cy="1550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 dirty="0"/>
            <a:t>A Win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(something to celebrate)</a:t>
          </a:r>
        </a:p>
      </dsp:txBody>
      <dsp:txXfrm>
        <a:off x="100682" y="2269194"/>
        <a:ext cx="2370489" cy="1550808"/>
      </dsp:txXfrm>
    </dsp:sp>
    <dsp:sp modelId="{2048BC7F-3711-4B71-9FBE-A03DD30AEE59}">
      <dsp:nvSpPr>
        <dsp:cNvPr id="0" name=""/>
        <dsp:cNvSpPr/>
      </dsp:nvSpPr>
      <dsp:spPr>
        <a:xfrm>
          <a:off x="3348252" y="372802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D8FC6-052A-47D2-AF67-3226EDF65EF0}">
      <dsp:nvSpPr>
        <dsp:cNvPr id="0" name=""/>
        <dsp:cNvSpPr/>
      </dsp:nvSpPr>
      <dsp:spPr>
        <a:xfrm>
          <a:off x="3656416" y="680966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FBC67-3B2C-4E5E-BB5B-0914C86AE6D9}">
      <dsp:nvSpPr>
        <dsp:cNvPr id="0" name=""/>
        <dsp:cNvSpPr/>
      </dsp:nvSpPr>
      <dsp:spPr>
        <a:xfrm>
          <a:off x="2886007" y="2269194"/>
          <a:ext cx="2370489" cy="1550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 dirty="0"/>
            <a:t>An Insight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(learned a new way to see something)</a:t>
          </a:r>
        </a:p>
      </dsp:txBody>
      <dsp:txXfrm>
        <a:off x="2886007" y="2269194"/>
        <a:ext cx="2370489" cy="1550808"/>
      </dsp:txXfrm>
    </dsp:sp>
    <dsp:sp modelId="{E3903088-752F-4E89-842D-68933A2D0DFD}">
      <dsp:nvSpPr>
        <dsp:cNvPr id="0" name=""/>
        <dsp:cNvSpPr/>
      </dsp:nvSpPr>
      <dsp:spPr>
        <a:xfrm>
          <a:off x="6133577" y="372802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ABCD5D-0CCD-402E-89FD-F2CCFDF88904}">
      <dsp:nvSpPr>
        <dsp:cNvPr id="0" name=""/>
        <dsp:cNvSpPr/>
      </dsp:nvSpPr>
      <dsp:spPr>
        <a:xfrm>
          <a:off x="6441741" y="680966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8C257-4941-43CE-B608-DBB84F665B39}">
      <dsp:nvSpPr>
        <dsp:cNvPr id="0" name=""/>
        <dsp:cNvSpPr/>
      </dsp:nvSpPr>
      <dsp:spPr>
        <a:xfrm>
          <a:off x="5671332" y="2269194"/>
          <a:ext cx="2370489" cy="1550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 dirty="0"/>
            <a:t>A Goal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(something to achieve)</a:t>
          </a:r>
        </a:p>
      </dsp:txBody>
      <dsp:txXfrm>
        <a:off x="5671332" y="2269194"/>
        <a:ext cx="2370489" cy="1550808"/>
      </dsp:txXfrm>
    </dsp:sp>
    <dsp:sp modelId="{A91B95AD-3E2A-4FA7-96C2-996460480258}">
      <dsp:nvSpPr>
        <dsp:cNvPr id="0" name=""/>
        <dsp:cNvSpPr/>
      </dsp:nvSpPr>
      <dsp:spPr>
        <a:xfrm>
          <a:off x="8918902" y="372802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CBC59D-CCD0-4EF5-8548-03E645FAE659}">
      <dsp:nvSpPr>
        <dsp:cNvPr id="0" name=""/>
        <dsp:cNvSpPr/>
      </dsp:nvSpPr>
      <dsp:spPr>
        <a:xfrm>
          <a:off x="9227066" y="680966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6546F-7B5C-415C-8DB4-2695FCC9F3C5}">
      <dsp:nvSpPr>
        <dsp:cNvPr id="0" name=""/>
        <dsp:cNvSpPr/>
      </dsp:nvSpPr>
      <dsp:spPr>
        <a:xfrm>
          <a:off x="8456657" y="2269194"/>
          <a:ext cx="2370489" cy="1550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 dirty="0"/>
            <a:t>A Challenge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(something that is an obstacle)</a:t>
          </a:r>
        </a:p>
      </dsp:txBody>
      <dsp:txXfrm>
        <a:off x="8456657" y="2269194"/>
        <a:ext cx="2370489" cy="1550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0BC5-E5B8-6B39-1E3A-AE8EC05B2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84CF6-0849-943D-7337-24147D9B2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616CE-AA82-14BE-48D5-A5EB0611F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4775A-A4E6-1A45-35CB-248AAA4D6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04F05-5BE6-DBD8-1F37-CED1872FD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9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01BC9-4A24-EB69-0FD0-1036CBFF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99D4A-ACFD-AF7F-8C16-916BC71D7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24D0-8F4D-FF8C-1D36-CF3D3A90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A107-92A9-933A-2B9B-AB69D825B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ED910-4CA2-9689-763D-408990EF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3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C9F06D-5E35-2FBF-EA36-CB1EDC88B8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8E6BFE-45BF-0202-D875-E4B554036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9582E-65E6-20C3-E314-BDC32E0D7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E416E-54C5-8AF4-C41C-8A9EEF56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C9C3D-29C4-B727-B2DD-E1BDCF294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1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846C3-4CFD-460B-9025-278827957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A2ED9-242A-E335-EC0C-5E80CA96E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201A3-6B6E-A6E9-68BA-0F6DD636F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B31EC-EC60-F8DA-315D-D5811E6D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A9344-5FB9-E01C-8F15-8CDBB2F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2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227E-34D3-79B2-D342-DFB670725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D51B9-DF87-8FF3-68C2-669E98709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D5E9A-2DF5-6F69-2E1E-4BFBE1E6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931F6-B9E0-2631-C722-D1CC8195A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307EA-8E11-066A-A091-7E8FD1700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86BF-F480-B5EB-05D9-609C9D004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282E8-3738-8C68-ADF4-FC8CDEA4E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77375-ECC9-8D4A-BDCE-8AC7903BE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3B8C6-09FD-11A8-8EE4-FB844770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3802B-08CD-6754-1DF5-F3F5F955C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4B630-2C20-46A2-94B8-9E36C9E4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5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AA23-9177-9620-638F-87DFAF0BF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077DD-39E7-B863-4D5D-44518CEAE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F84C8-BD5A-19D0-2CF5-AE0302DFA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B0A23-B10A-B606-2687-8F739AAB0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9A1F5-4CD2-4E92-85F9-80753007D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7C30D-A6A2-6A51-188D-8EAE22209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B87E22-252B-0544-575E-B16329E3A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407CDA-2AA5-1E4C-8A28-ACE77CD1E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DE39-2E20-5B14-0E8D-703E871C0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A88F7A-5B84-7C44-CF7F-56327A77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3BE9E-F6CC-079A-0884-B3AFCE4EE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E3930-7ACC-0C03-1F67-7BC2D6445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CEBDD-0423-4B2B-3A89-9CDB3235B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0A59E-4509-8695-024C-36D285CD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CD71A-F232-F19E-3A68-FFBAB8DA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6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CFE47-5378-D61E-994E-79AADA3BA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C0888-B602-C242-8152-B09C448EF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FA95C-2833-D343-6AA9-D49B79CE8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1AA20-C974-7DED-36C4-26210F4CA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C2969-607E-82A7-64A3-7F2BC0E3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D9FF0-D515-151E-03BE-06A1FB32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9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CC099-6F53-F7B1-F1AF-5DC6893D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7033AE-28B8-BB04-BE54-EE64BFB61D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E270CF-4A0A-32AA-CE60-BB0ACA7AE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D0EDB-DF16-0DF5-4A14-FD8DE7B77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29A90-580E-D9E2-BBB4-4AAC48868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A6FE7-C0C8-99FF-7F63-E8E32423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5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839872-708D-14FF-8C7D-1223299A2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F916D-1F55-7626-9A65-F6A60B8C5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C8D0E-1B66-5D1B-AB34-3011D2871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16676-9194-48D6-906B-BC07E0ED200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2C4B-084D-E16A-E864-2B964E04C3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30590-F710-8CB1-679D-A4A2F181C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6DEBF0-89C7-4C30-95A1-C6ADD576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3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CE2A42-9CB9-9502-7261-C9E00F27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Mastermind Check-in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DD86DFBD-A36B-C98E-30EB-A7B767310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36597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724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8E903-BD09-7CD0-1CB9-C640AD361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rgbClr val="3F3F3F"/>
                </a:solidFill>
              </a:rPr>
              <a:t>Challenges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4F3E5-AD95-A9C8-6115-87D95EC75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6915" y="2888250"/>
            <a:ext cx="4297351" cy="3587501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Name/Challenge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Name/Challenge</a:t>
            </a:r>
            <a:br>
              <a:rPr lang="en-US" sz="2400" dirty="0"/>
            </a:b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Name/Challenge</a:t>
            </a:r>
            <a:br>
              <a:rPr lang="en-US" sz="2400" dirty="0"/>
            </a:b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Name/Challenge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444D24-DD86-D5E2-1403-70CCF0A38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7731" y="2888250"/>
            <a:ext cx="4292594" cy="2959778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2400" dirty="0"/>
              <a:t>Name/Challenge</a:t>
            </a:r>
            <a:br>
              <a:rPr lang="en-US" sz="2400" dirty="0"/>
            </a:br>
            <a:endParaRPr lang="en-US" sz="2400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/>
              <a:t>Name/Challenge</a:t>
            </a:r>
            <a:br>
              <a:rPr lang="en-US" sz="2400" dirty="0"/>
            </a:br>
            <a:endParaRPr lang="en-US" sz="2400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/>
              <a:t>Name/Challenge</a:t>
            </a:r>
            <a:br>
              <a:rPr lang="en-US" sz="2400" dirty="0"/>
            </a:br>
            <a:endParaRPr lang="en-US" sz="2400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/>
              <a:t>Name/Challenge</a:t>
            </a:r>
          </a:p>
        </p:txBody>
      </p:sp>
    </p:spTree>
    <p:extLst>
      <p:ext uri="{BB962C8B-B14F-4D97-AF65-F5344CB8AC3E}">
        <p14:creationId xmlns:p14="http://schemas.microsoft.com/office/powerpoint/2010/main" val="2764548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66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Mastermind Check-in</vt:lpstr>
      <vt:lpstr>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Diane Windingland</dc:creator>
  <cp:lastModifiedBy>Diane Windingland</cp:lastModifiedBy>
  <cp:revision>4</cp:revision>
  <dcterms:created xsi:type="dcterms:W3CDTF">2025-06-03T21:23:57Z</dcterms:created>
  <dcterms:modified xsi:type="dcterms:W3CDTF">2025-06-09T13:48:33Z</dcterms:modified>
</cp:coreProperties>
</file>